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32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03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26/05/2022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projeto: +CO3SO Emprego Urbano (GAL ADER-SOUSA)</a:t>
            </a:r>
            <a:br>
              <a:rPr lang="pt-PT" sz="1100" dirty="0"/>
            </a:br>
            <a:r>
              <a:rPr lang="pt-PT" sz="1100" dirty="0"/>
              <a:t>Código do projeto: Norte – 07 – 4740 – FSE - 002177</a:t>
            </a:r>
          </a:p>
          <a:p>
            <a:r>
              <a:rPr lang="pt-PT" sz="1100" dirty="0"/>
              <a:t>Objetivo principal: Promover a inclusão social e combater a pobreza</a:t>
            </a:r>
          </a:p>
          <a:p>
            <a:r>
              <a:rPr lang="pt-PT" sz="1100" dirty="0"/>
              <a:t>Região de intervenção: Norte – Paços de Ferreira – Frazão e Arreigada</a:t>
            </a:r>
          </a:p>
          <a:p>
            <a:r>
              <a:rPr lang="pt-PT" sz="1100" dirty="0"/>
              <a:t>Entidade beneficiária: Marca D’Água – Colégio , Lda.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aprovação: 15-04-2021</a:t>
            </a:r>
            <a:endParaRPr lang="pt-PT" sz="900" dirty="0"/>
          </a:p>
          <a:p>
            <a:r>
              <a:rPr lang="pt-PT" sz="1100" dirty="0"/>
              <a:t>Data de início: 20-08-2021</a:t>
            </a:r>
            <a:br>
              <a:rPr lang="pt-PT" sz="1100" dirty="0"/>
            </a:br>
            <a:r>
              <a:rPr lang="pt-PT" sz="1100" dirty="0"/>
              <a:t>Data de conclusão : 19-08-2023</a:t>
            </a:r>
            <a:endParaRPr lang="pt-PT" sz="900" dirty="0"/>
          </a:p>
          <a:p>
            <a:r>
              <a:rPr lang="pt-PT" sz="1100" dirty="0"/>
              <a:t>Custo total elegível 72,982,86 €</a:t>
            </a:r>
          </a:p>
          <a:p>
            <a:r>
              <a:rPr lang="pt-PT" sz="1100" dirty="0"/>
              <a:t>Apoio financeiro da União Europeia FSE – 62,035,43 €</a:t>
            </a:r>
          </a:p>
          <a:p>
            <a:r>
              <a:rPr lang="pt-PT" sz="1100" dirty="0"/>
              <a:t>Apoio financeiro publico nacional: OE – 10.947,43 €</a:t>
            </a:r>
            <a:endParaRPr lang="pt-PT" sz="9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048820" y="3937060"/>
            <a:ext cx="4524973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Objetivos, atividades e resultados esperados/atingidos:</a:t>
            </a:r>
          </a:p>
          <a:p>
            <a:endParaRPr lang="pt-PT" sz="1100" dirty="0"/>
          </a:p>
          <a:p>
            <a:r>
              <a:rPr lang="pt-PT" sz="1100" dirty="0"/>
              <a:t>Objetivo:</a:t>
            </a:r>
          </a:p>
          <a:p>
            <a:r>
              <a:rPr lang="pt-PT" sz="1100" dirty="0"/>
              <a:t>Aumento dos recursos humanos para dar resposta ao aumento da capacidade instalada</a:t>
            </a:r>
          </a:p>
          <a:p>
            <a:endParaRPr lang="pt-PT" sz="1100" dirty="0"/>
          </a:p>
          <a:p>
            <a:r>
              <a:rPr lang="pt-PT" sz="1100" dirty="0"/>
              <a:t>Concretização: Criação  e manutenção de 2 postos de trabalho, preenchidos por desempregados  à procura de emprego, nível 4 e 6.</a:t>
            </a:r>
          </a:p>
          <a:p>
            <a:endParaRPr lang="pt-PT" sz="1100" dirty="0"/>
          </a:p>
          <a:p>
            <a:endParaRPr lang="pt-PT" sz="1100" dirty="0"/>
          </a:p>
          <a:p>
            <a:endParaRPr lang="pt-PT" sz="1100" dirty="0"/>
          </a:p>
          <a:p>
            <a:endParaRPr lang="pt-PT" sz="1100" dirty="0"/>
          </a:p>
          <a:p>
            <a:endParaRPr lang="pt-PT" sz="11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2D47487-164E-0806-8B79-6B581B515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031" y="885509"/>
            <a:ext cx="4537330" cy="62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146</Words>
  <Application>Microsoft Office PowerPoint</Application>
  <PresentationFormat>Ecrã Panorâmico</PresentationFormat>
  <Paragraphs>18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Judite Gomes</cp:lastModifiedBy>
  <cp:revision>25</cp:revision>
  <dcterms:created xsi:type="dcterms:W3CDTF">2016-05-05T08:41:36Z</dcterms:created>
  <dcterms:modified xsi:type="dcterms:W3CDTF">2022-05-26T14:40:17Z</dcterms:modified>
</cp:coreProperties>
</file>